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Relationship Id="rId22" Type="http://schemas.openxmlformats.org/officeDocument/2006/relationships/image" Target="../media/image2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Relationship Id="rId19" Type="http://schemas.openxmlformats.org/officeDocument/2006/relationships/image" Target="../media/image233.png"/><Relationship Id="rId20" Type="http://schemas.openxmlformats.org/officeDocument/2006/relationships/image" Target="../media/image234.png"/><Relationship Id="rId21" Type="http://schemas.openxmlformats.org/officeDocument/2006/relationships/image" Target="../media/image235.png"/><Relationship Id="rId22" Type="http://schemas.openxmlformats.org/officeDocument/2006/relationships/image" Target="../media/image23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55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Relationship Id="rId19" Type="http://schemas.openxmlformats.org/officeDocument/2006/relationships/image" Target="../media/image275.png"/><Relationship Id="rId20" Type="http://schemas.openxmlformats.org/officeDocument/2006/relationships/image" Target="../media/image276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297.png"/><Relationship Id="rId21" Type="http://schemas.openxmlformats.org/officeDocument/2006/relationships/image" Target="../media/image298.png"/><Relationship Id="rId22" Type="http://schemas.openxmlformats.org/officeDocument/2006/relationships/image" Target="../media/image2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Relationship Id="rId18" Type="http://schemas.openxmlformats.org/officeDocument/2006/relationships/image" Target="../media/image338.png"/><Relationship Id="rId19" Type="http://schemas.openxmlformats.org/officeDocument/2006/relationships/image" Target="../media/image339.png"/><Relationship Id="rId20" Type="http://schemas.openxmlformats.org/officeDocument/2006/relationships/image" Target="../media/image340.png"/><Relationship Id="rId21" Type="http://schemas.openxmlformats.org/officeDocument/2006/relationships/image" Target="../media/image341.png"/><Relationship Id="rId22" Type="http://schemas.openxmlformats.org/officeDocument/2006/relationships/image" Target="../media/image3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Relationship Id="rId23" Type="http://schemas.openxmlformats.org/officeDocument/2006/relationships/image" Target="../media/image36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Relationship Id="rId19" Type="http://schemas.openxmlformats.org/officeDocument/2006/relationships/image" Target="../media/image382.png"/><Relationship Id="rId20" Type="http://schemas.openxmlformats.org/officeDocument/2006/relationships/image" Target="../media/image383.png"/><Relationship Id="rId21" Type="http://schemas.openxmlformats.org/officeDocument/2006/relationships/image" Target="../media/image384.png"/><Relationship Id="rId22" Type="http://schemas.openxmlformats.org/officeDocument/2006/relationships/image" Target="../media/image385.png"/><Relationship Id="rId23" Type="http://schemas.openxmlformats.org/officeDocument/2006/relationships/image" Target="../media/image3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4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Relationship Id="rId18" Type="http://schemas.openxmlformats.org/officeDocument/2006/relationships/image" Target="../media/image426.png"/><Relationship Id="rId19" Type="http://schemas.openxmlformats.org/officeDocument/2006/relationships/image" Target="../media/image427.png"/><Relationship Id="rId20" Type="http://schemas.openxmlformats.org/officeDocument/2006/relationships/image" Target="../media/image428.png"/><Relationship Id="rId21" Type="http://schemas.openxmlformats.org/officeDocument/2006/relationships/image" Target="../media/image429.png"/><Relationship Id="rId22" Type="http://schemas.openxmlformats.org/officeDocument/2006/relationships/image" Target="../media/image4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Relationship Id="rId12" Type="http://schemas.openxmlformats.org/officeDocument/2006/relationships/image" Target="../media/image441.png"/><Relationship Id="rId13" Type="http://schemas.openxmlformats.org/officeDocument/2006/relationships/image" Target="../media/image442.png"/><Relationship Id="rId14" Type="http://schemas.openxmlformats.org/officeDocument/2006/relationships/image" Target="../media/image443.png"/><Relationship Id="rId15" Type="http://schemas.openxmlformats.org/officeDocument/2006/relationships/image" Target="../media/image444.png"/><Relationship Id="rId16" Type="http://schemas.openxmlformats.org/officeDocument/2006/relationships/image" Target="../media/image445.png"/><Relationship Id="rId17" Type="http://schemas.openxmlformats.org/officeDocument/2006/relationships/image" Target="../media/image446.png"/><Relationship Id="rId18" Type="http://schemas.openxmlformats.org/officeDocument/2006/relationships/image" Target="../media/image447.png"/><Relationship Id="rId19" Type="http://schemas.openxmlformats.org/officeDocument/2006/relationships/image" Target="../media/image448.png"/><Relationship Id="rId20" Type="http://schemas.openxmlformats.org/officeDocument/2006/relationships/image" Target="../media/image449.png"/><Relationship Id="rId21" Type="http://schemas.openxmlformats.org/officeDocument/2006/relationships/image" Target="../media/image450.png"/><Relationship Id="rId22" Type="http://schemas.openxmlformats.org/officeDocument/2006/relationships/image" Target="../media/image451.png"/><Relationship Id="rId23" Type="http://schemas.openxmlformats.org/officeDocument/2006/relationships/image" Target="../media/image4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Relationship Id="rId10" Type="http://schemas.openxmlformats.org/officeDocument/2006/relationships/image" Target="../media/image461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Relationship Id="rId20" Type="http://schemas.openxmlformats.org/officeDocument/2006/relationships/image" Target="../media/image471.png"/><Relationship Id="rId21" Type="http://schemas.openxmlformats.org/officeDocument/2006/relationships/image" Target="../media/image472.png"/><Relationship Id="rId22" Type="http://schemas.openxmlformats.org/officeDocument/2006/relationships/image" Target="../media/image47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490.png"/><Relationship Id="rId19" Type="http://schemas.openxmlformats.org/officeDocument/2006/relationships/image" Target="../media/image491.png"/><Relationship Id="rId20" Type="http://schemas.openxmlformats.org/officeDocument/2006/relationships/image" Target="../media/image492.png"/><Relationship Id="rId21" Type="http://schemas.openxmlformats.org/officeDocument/2006/relationships/image" Target="../media/image493.png"/><Relationship Id="rId22" Type="http://schemas.openxmlformats.org/officeDocument/2006/relationships/image" Target="../media/image494.png"/><Relationship Id="rId23" Type="http://schemas.openxmlformats.org/officeDocument/2006/relationships/image" Target="../media/image49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513.png"/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22" Type="http://schemas.openxmlformats.org/officeDocument/2006/relationships/image" Target="../media/image51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527.png"/><Relationship Id="rId13" Type="http://schemas.openxmlformats.org/officeDocument/2006/relationships/image" Target="../media/image528.png"/><Relationship Id="rId14" Type="http://schemas.openxmlformats.org/officeDocument/2006/relationships/image" Target="../media/image529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53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Relationship Id="rId9" Type="http://schemas.openxmlformats.org/officeDocument/2006/relationships/image" Target="../media/image545.png"/><Relationship Id="rId10" Type="http://schemas.openxmlformats.org/officeDocument/2006/relationships/image" Target="../media/image546.png"/><Relationship Id="rId11" Type="http://schemas.openxmlformats.org/officeDocument/2006/relationships/image" Target="../media/image547.png"/><Relationship Id="rId12" Type="http://schemas.openxmlformats.org/officeDocument/2006/relationships/image" Target="../media/image548.png"/><Relationship Id="rId13" Type="http://schemas.openxmlformats.org/officeDocument/2006/relationships/image" Target="../media/image549.png"/><Relationship Id="rId14" Type="http://schemas.openxmlformats.org/officeDocument/2006/relationships/image" Target="../media/image550.png"/><Relationship Id="rId15" Type="http://schemas.openxmlformats.org/officeDocument/2006/relationships/image" Target="../media/image551.png"/><Relationship Id="rId16" Type="http://schemas.openxmlformats.org/officeDocument/2006/relationships/image" Target="../media/image552.png"/><Relationship Id="rId17" Type="http://schemas.openxmlformats.org/officeDocument/2006/relationships/image" Target="../media/image553.png"/><Relationship Id="rId18" Type="http://schemas.openxmlformats.org/officeDocument/2006/relationships/image" Target="../media/image554.png"/><Relationship Id="rId19" Type="http://schemas.openxmlformats.org/officeDocument/2006/relationships/image" Target="../media/image555.png"/><Relationship Id="rId20" Type="http://schemas.openxmlformats.org/officeDocument/2006/relationships/image" Target="../media/image556.png"/><Relationship Id="rId21" Type="http://schemas.openxmlformats.org/officeDocument/2006/relationships/image" Target="../media/image557.png"/><Relationship Id="rId22" Type="http://schemas.openxmlformats.org/officeDocument/2006/relationships/image" Target="../media/image55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573.png"/><Relationship Id="rId17" Type="http://schemas.openxmlformats.org/officeDocument/2006/relationships/image" Target="../media/image574.png"/><Relationship Id="rId18" Type="http://schemas.openxmlformats.org/officeDocument/2006/relationships/image" Target="../media/image575.png"/><Relationship Id="rId19" Type="http://schemas.openxmlformats.org/officeDocument/2006/relationships/image" Target="../media/image576.png"/><Relationship Id="rId20" Type="http://schemas.openxmlformats.org/officeDocument/2006/relationships/image" Target="../media/image577.png"/><Relationship Id="rId21" Type="http://schemas.openxmlformats.org/officeDocument/2006/relationships/image" Target="../media/image578.png"/><Relationship Id="rId22" Type="http://schemas.openxmlformats.org/officeDocument/2006/relationships/image" Target="../media/image57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584.png"/><Relationship Id="rId7" Type="http://schemas.openxmlformats.org/officeDocument/2006/relationships/image" Target="../media/image585.png"/><Relationship Id="rId8" Type="http://schemas.openxmlformats.org/officeDocument/2006/relationships/image" Target="../media/image586.png"/><Relationship Id="rId9" Type="http://schemas.openxmlformats.org/officeDocument/2006/relationships/image" Target="../media/image587.png"/><Relationship Id="rId10" Type="http://schemas.openxmlformats.org/officeDocument/2006/relationships/image" Target="../media/image588.png"/><Relationship Id="rId11" Type="http://schemas.openxmlformats.org/officeDocument/2006/relationships/image" Target="../media/image589.png"/><Relationship Id="rId12" Type="http://schemas.openxmlformats.org/officeDocument/2006/relationships/image" Target="../media/image590.png"/><Relationship Id="rId13" Type="http://schemas.openxmlformats.org/officeDocument/2006/relationships/image" Target="../media/image591.png"/><Relationship Id="rId14" Type="http://schemas.openxmlformats.org/officeDocument/2006/relationships/image" Target="../media/image592.png"/><Relationship Id="rId15" Type="http://schemas.openxmlformats.org/officeDocument/2006/relationships/image" Target="../media/image593.png"/><Relationship Id="rId16" Type="http://schemas.openxmlformats.org/officeDocument/2006/relationships/image" Target="../media/image594.png"/><Relationship Id="rId17" Type="http://schemas.openxmlformats.org/officeDocument/2006/relationships/image" Target="../media/image595.png"/><Relationship Id="rId18" Type="http://schemas.openxmlformats.org/officeDocument/2006/relationships/image" Target="../media/image596.png"/><Relationship Id="rId19" Type="http://schemas.openxmlformats.org/officeDocument/2006/relationships/image" Target="../media/image597.png"/><Relationship Id="rId20" Type="http://schemas.openxmlformats.org/officeDocument/2006/relationships/image" Target="../media/image598.png"/><Relationship Id="rId21" Type="http://schemas.openxmlformats.org/officeDocument/2006/relationships/image" Target="../media/image599.png"/><Relationship Id="rId22" Type="http://schemas.openxmlformats.org/officeDocument/2006/relationships/image" Target="../media/image60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1.png"/><Relationship Id="rId3" Type="http://schemas.openxmlformats.org/officeDocument/2006/relationships/image" Target="../media/image602.png"/><Relationship Id="rId4" Type="http://schemas.openxmlformats.org/officeDocument/2006/relationships/image" Target="../media/image603.png"/><Relationship Id="rId5" Type="http://schemas.openxmlformats.org/officeDocument/2006/relationships/image" Target="../media/image604.png"/><Relationship Id="rId6" Type="http://schemas.openxmlformats.org/officeDocument/2006/relationships/image" Target="../media/image605.png"/><Relationship Id="rId7" Type="http://schemas.openxmlformats.org/officeDocument/2006/relationships/image" Target="../media/image606.png"/><Relationship Id="rId8" Type="http://schemas.openxmlformats.org/officeDocument/2006/relationships/image" Target="../media/image607.png"/><Relationship Id="rId9" Type="http://schemas.openxmlformats.org/officeDocument/2006/relationships/image" Target="../media/image608.png"/><Relationship Id="rId10" Type="http://schemas.openxmlformats.org/officeDocument/2006/relationships/image" Target="../media/image609.png"/><Relationship Id="rId11" Type="http://schemas.openxmlformats.org/officeDocument/2006/relationships/image" Target="../media/image610.png"/><Relationship Id="rId12" Type="http://schemas.openxmlformats.org/officeDocument/2006/relationships/image" Target="../media/image611.png"/><Relationship Id="rId13" Type="http://schemas.openxmlformats.org/officeDocument/2006/relationships/image" Target="../media/image612.png"/><Relationship Id="rId14" Type="http://schemas.openxmlformats.org/officeDocument/2006/relationships/image" Target="../media/image613.png"/><Relationship Id="rId15" Type="http://schemas.openxmlformats.org/officeDocument/2006/relationships/image" Target="../media/image614.png"/><Relationship Id="rId16" Type="http://schemas.openxmlformats.org/officeDocument/2006/relationships/image" Target="../media/image615.png"/><Relationship Id="rId17" Type="http://schemas.openxmlformats.org/officeDocument/2006/relationships/image" Target="../media/image616.png"/><Relationship Id="rId18" Type="http://schemas.openxmlformats.org/officeDocument/2006/relationships/image" Target="../media/image617.png"/><Relationship Id="rId19" Type="http://schemas.openxmlformats.org/officeDocument/2006/relationships/image" Target="../media/image618.png"/><Relationship Id="rId20" Type="http://schemas.openxmlformats.org/officeDocument/2006/relationships/image" Target="../media/image619.png"/><Relationship Id="rId21" Type="http://schemas.openxmlformats.org/officeDocument/2006/relationships/image" Target="../media/image620.png"/><Relationship Id="rId22" Type="http://schemas.openxmlformats.org/officeDocument/2006/relationships/image" Target="../media/image6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2.png"/><Relationship Id="rId3" Type="http://schemas.openxmlformats.org/officeDocument/2006/relationships/image" Target="../media/image623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627.png"/><Relationship Id="rId8" Type="http://schemas.openxmlformats.org/officeDocument/2006/relationships/image" Target="../media/image628.png"/><Relationship Id="rId9" Type="http://schemas.openxmlformats.org/officeDocument/2006/relationships/image" Target="../media/image629.png"/><Relationship Id="rId10" Type="http://schemas.openxmlformats.org/officeDocument/2006/relationships/image" Target="../media/image630.png"/><Relationship Id="rId11" Type="http://schemas.openxmlformats.org/officeDocument/2006/relationships/image" Target="../media/image631.png"/><Relationship Id="rId12" Type="http://schemas.openxmlformats.org/officeDocument/2006/relationships/image" Target="../media/image632.png"/><Relationship Id="rId13" Type="http://schemas.openxmlformats.org/officeDocument/2006/relationships/image" Target="../media/image633.png"/><Relationship Id="rId14" Type="http://schemas.openxmlformats.org/officeDocument/2006/relationships/image" Target="../media/image634.png"/><Relationship Id="rId15" Type="http://schemas.openxmlformats.org/officeDocument/2006/relationships/image" Target="../media/image635.png"/><Relationship Id="rId16" Type="http://schemas.openxmlformats.org/officeDocument/2006/relationships/image" Target="../media/image636.png"/><Relationship Id="rId17" Type="http://schemas.openxmlformats.org/officeDocument/2006/relationships/image" Target="../media/image637.png"/><Relationship Id="rId18" Type="http://schemas.openxmlformats.org/officeDocument/2006/relationships/image" Target="../media/image638.png"/><Relationship Id="rId19" Type="http://schemas.openxmlformats.org/officeDocument/2006/relationships/image" Target="../media/image639.png"/><Relationship Id="rId20" Type="http://schemas.openxmlformats.org/officeDocument/2006/relationships/image" Target="../media/image640.png"/><Relationship Id="rId21" Type="http://schemas.openxmlformats.org/officeDocument/2006/relationships/image" Target="../media/image641.png"/><Relationship Id="rId22" Type="http://schemas.openxmlformats.org/officeDocument/2006/relationships/image" Target="../media/image64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3.png"/><Relationship Id="rId3" Type="http://schemas.openxmlformats.org/officeDocument/2006/relationships/image" Target="../media/image644.png"/><Relationship Id="rId4" Type="http://schemas.openxmlformats.org/officeDocument/2006/relationships/image" Target="../media/image645.png"/><Relationship Id="rId5" Type="http://schemas.openxmlformats.org/officeDocument/2006/relationships/image" Target="../media/image646.png"/><Relationship Id="rId6" Type="http://schemas.openxmlformats.org/officeDocument/2006/relationships/image" Target="../media/image647.png"/><Relationship Id="rId7" Type="http://schemas.openxmlformats.org/officeDocument/2006/relationships/image" Target="../media/image648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651.png"/><Relationship Id="rId11" Type="http://schemas.openxmlformats.org/officeDocument/2006/relationships/image" Target="../media/image652.png"/><Relationship Id="rId12" Type="http://schemas.openxmlformats.org/officeDocument/2006/relationships/image" Target="../media/image653.png"/><Relationship Id="rId13" Type="http://schemas.openxmlformats.org/officeDocument/2006/relationships/image" Target="../media/image654.png"/><Relationship Id="rId14" Type="http://schemas.openxmlformats.org/officeDocument/2006/relationships/image" Target="../media/image655.png"/><Relationship Id="rId15" Type="http://schemas.openxmlformats.org/officeDocument/2006/relationships/image" Target="../media/image656.png"/><Relationship Id="rId16" Type="http://schemas.openxmlformats.org/officeDocument/2006/relationships/image" Target="../media/image657.png"/><Relationship Id="rId17" Type="http://schemas.openxmlformats.org/officeDocument/2006/relationships/image" Target="../media/image658.png"/><Relationship Id="rId18" Type="http://schemas.openxmlformats.org/officeDocument/2006/relationships/image" Target="../media/image659.png"/><Relationship Id="rId19" Type="http://schemas.openxmlformats.org/officeDocument/2006/relationships/image" Target="../media/image660.png"/><Relationship Id="rId20" Type="http://schemas.openxmlformats.org/officeDocument/2006/relationships/image" Target="../media/image661.png"/><Relationship Id="rId21" Type="http://schemas.openxmlformats.org/officeDocument/2006/relationships/image" Target="../media/image662.png"/><Relationship Id="rId22" Type="http://schemas.openxmlformats.org/officeDocument/2006/relationships/image" Target="../media/image66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Relationship Id="rId11" Type="http://schemas.openxmlformats.org/officeDocument/2006/relationships/image" Target="../media/image673.png"/><Relationship Id="rId12" Type="http://schemas.openxmlformats.org/officeDocument/2006/relationships/image" Target="../media/image674.png"/><Relationship Id="rId13" Type="http://schemas.openxmlformats.org/officeDocument/2006/relationships/image" Target="../media/image675.png"/><Relationship Id="rId14" Type="http://schemas.openxmlformats.org/officeDocument/2006/relationships/image" Target="../media/image676.png"/><Relationship Id="rId15" Type="http://schemas.openxmlformats.org/officeDocument/2006/relationships/image" Target="../media/image67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Relationship Id="rId18" Type="http://schemas.openxmlformats.org/officeDocument/2006/relationships/image" Target="../media/image680.png"/><Relationship Id="rId19" Type="http://schemas.openxmlformats.org/officeDocument/2006/relationships/image" Target="../media/image681.png"/><Relationship Id="rId20" Type="http://schemas.openxmlformats.org/officeDocument/2006/relationships/image" Target="../media/image682.png"/><Relationship Id="rId21" Type="http://schemas.openxmlformats.org/officeDocument/2006/relationships/image" Target="../media/image683.png"/><Relationship Id="rId22" Type="http://schemas.openxmlformats.org/officeDocument/2006/relationships/image" Target="../media/image684.png"/><Relationship Id="rId23" Type="http://schemas.openxmlformats.org/officeDocument/2006/relationships/image" Target="../media/image68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png"/><Relationship Id="rId6" Type="http://schemas.openxmlformats.org/officeDocument/2006/relationships/image" Target="../media/image690.png"/><Relationship Id="rId7" Type="http://schemas.openxmlformats.org/officeDocument/2006/relationships/image" Target="../media/image691.png"/><Relationship Id="rId8" Type="http://schemas.openxmlformats.org/officeDocument/2006/relationships/image" Target="../media/image692.png"/><Relationship Id="rId9" Type="http://schemas.openxmlformats.org/officeDocument/2006/relationships/image" Target="../media/image693.png"/><Relationship Id="rId10" Type="http://schemas.openxmlformats.org/officeDocument/2006/relationships/image" Target="../media/image694.png"/><Relationship Id="rId11" Type="http://schemas.openxmlformats.org/officeDocument/2006/relationships/image" Target="../media/image695.png"/><Relationship Id="rId12" Type="http://schemas.openxmlformats.org/officeDocument/2006/relationships/image" Target="../media/image696.png"/><Relationship Id="rId13" Type="http://schemas.openxmlformats.org/officeDocument/2006/relationships/image" Target="../media/image697.png"/><Relationship Id="rId14" Type="http://schemas.openxmlformats.org/officeDocument/2006/relationships/image" Target="../media/image698.png"/><Relationship Id="rId15" Type="http://schemas.openxmlformats.org/officeDocument/2006/relationships/image" Target="../media/image699.png"/><Relationship Id="rId16" Type="http://schemas.openxmlformats.org/officeDocument/2006/relationships/image" Target="../media/image700.png"/><Relationship Id="rId17" Type="http://schemas.openxmlformats.org/officeDocument/2006/relationships/image" Target="../media/image701.png"/><Relationship Id="rId18" Type="http://schemas.openxmlformats.org/officeDocument/2006/relationships/image" Target="../media/image702.png"/><Relationship Id="rId19" Type="http://schemas.openxmlformats.org/officeDocument/2006/relationships/image" Target="../media/image703.png"/><Relationship Id="rId20" Type="http://schemas.openxmlformats.org/officeDocument/2006/relationships/image" Target="../media/image704.png"/><Relationship Id="rId21" Type="http://schemas.openxmlformats.org/officeDocument/2006/relationships/image" Target="../media/image705.png"/><Relationship Id="rId22" Type="http://schemas.openxmlformats.org/officeDocument/2006/relationships/image" Target="../media/image706.png"/><Relationship Id="rId23" Type="http://schemas.openxmlformats.org/officeDocument/2006/relationships/image" Target="../media/image70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8.png"/><Relationship Id="rId3" Type="http://schemas.openxmlformats.org/officeDocument/2006/relationships/image" Target="../media/image709.png"/><Relationship Id="rId4" Type="http://schemas.openxmlformats.org/officeDocument/2006/relationships/image" Target="../media/image710.png"/><Relationship Id="rId5" Type="http://schemas.openxmlformats.org/officeDocument/2006/relationships/image" Target="../media/image711.png"/><Relationship Id="rId6" Type="http://schemas.openxmlformats.org/officeDocument/2006/relationships/image" Target="../media/image712.png"/><Relationship Id="rId7" Type="http://schemas.openxmlformats.org/officeDocument/2006/relationships/image" Target="../media/image713.png"/><Relationship Id="rId8" Type="http://schemas.openxmlformats.org/officeDocument/2006/relationships/image" Target="../media/image714.png"/><Relationship Id="rId9" Type="http://schemas.openxmlformats.org/officeDocument/2006/relationships/image" Target="../media/image715.png"/><Relationship Id="rId10" Type="http://schemas.openxmlformats.org/officeDocument/2006/relationships/image" Target="../media/image716.png"/><Relationship Id="rId11" Type="http://schemas.openxmlformats.org/officeDocument/2006/relationships/image" Target="../media/image717.png"/><Relationship Id="rId12" Type="http://schemas.openxmlformats.org/officeDocument/2006/relationships/image" Target="../media/image718.png"/><Relationship Id="rId13" Type="http://schemas.openxmlformats.org/officeDocument/2006/relationships/image" Target="../media/image719.png"/><Relationship Id="rId14" Type="http://schemas.openxmlformats.org/officeDocument/2006/relationships/image" Target="../media/image720.png"/><Relationship Id="rId15" Type="http://schemas.openxmlformats.org/officeDocument/2006/relationships/image" Target="../media/image721.png"/><Relationship Id="rId16" Type="http://schemas.openxmlformats.org/officeDocument/2006/relationships/image" Target="../media/image722.png"/><Relationship Id="rId17" Type="http://schemas.openxmlformats.org/officeDocument/2006/relationships/image" Target="../media/image723.png"/><Relationship Id="rId18" Type="http://schemas.openxmlformats.org/officeDocument/2006/relationships/image" Target="../media/image724.png"/><Relationship Id="rId19" Type="http://schemas.openxmlformats.org/officeDocument/2006/relationships/image" Target="../media/image725.png"/><Relationship Id="rId20" Type="http://schemas.openxmlformats.org/officeDocument/2006/relationships/image" Target="../media/image726.png"/><Relationship Id="rId21" Type="http://schemas.openxmlformats.org/officeDocument/2006/relationships/image" Target="../media/image727.png"/><Relationship Id="rId22" Type="http://schemas.openxmlformats.org/officeDocument/2006/relationships/image" Target="../media/image728.png"/><Relationship Id="rId23" Type="http://schemas.openxmlformats.org/officeDocument/2006/relationships/image" Target="../media/image72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png"/><Relationship Id="rId4" Type="http://schemas.openxmlformats.org/officeDocument/2006/relationships/image" Target="../media/image732.png"/><Relationship Id="rId5" Type="http://schemas.openxmlformats.org/officeDocument/2006/relationships/image" Target="../media/image733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743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Relationship Id="rId18" Type="http://schemas.openxmlformats.org/officeDocument/2006/relationships/image" Target="../media/image746.png"/><Relationship Id="rId19" Type="http://schemas.openxmlformats.org/officeDocument/2006/relationships/image" Target="../media/image747.png"/><Relationship Id="rId20" Type="http://schemas.openxmlformats.org/officeDocument/2006/relationships/image" Target="../media/image748.png"/><Relationship Id="rId21" Type="http://schemas.openxmlformats.org/officeDocument/2006/relationships/image" Target="../media/image749.png"/><Relationship Id="rId22" Type="http://schemas.openxmlformats.org/officeDocument/2006/relationships/image" Target="../media/image750.png"/><Relationship Id="rId23" Type="http://schemas.openxmlformats.org/officeDocument/2006/relationships/image" Target="../media/image751.png"/><Relationship Id="rId24" Type="http://schemas.openxmlformats.org/officeDocument/2006/relationships/image" Target="../media/image752.png"/><Relationship Id="rId25" Type="http://schemas.openxmlformats.org/officeDocument/2006/relationships/image" Target="../media/image753.png"/><Relationship Id="rId26" Type="http://schemas.openxmlformats.org/officeDocument/2006/relationships/image" Target="../media/image754.png"/><Relationship Id="rId27" Type="http://schemas.openxmlformats.org/officeDocument/2006/relationships/image" Target="../media/image755.png"/><Relationship Id="rId28" Type="http://schemas.openxmlformats.org/officeDocument/2006/relationships/image" Target="../media/image756.png"/><Relationship Id="rId29" Type="http://schemas.openxmlformats.org/officeDocument/2006/relationships/image" Target="../media/image757.png"/><Relationship Id="rId30" Type="http://schemas.openxmlformats.org/officeDocument/2006/relationships/image" Target="../media/image758.png"/><Relationship Id="rId31" Type="http://schemas.openxmlformats.org/officeDocument/2006/relationships/image" Target="../media/image759.png"/><Relationship Id="rId32" Type="http://schemas.openxmlformats.org/officeDocument/2006/relationships/image" Target="../media/image760.png"/><Relationship Id="rId33" Type="http://schemas.openxmlformats.org/officeDocument/2006/relationships/image" Target="../media/image761.png"/><Relationship Id="rId34" Type="http://schemas.openxmlformats.org/officeDocument/2006/relationships/image" Target="../media/image762.png"/><Relationship Id="rId35" Type="http://schemas.openxmlformats.org/officeDocument/2006/relationships/image" Target="../media/image763.png"/><Relationship Id="rId36" Type="http://schemas.openxmlformats.org/officeDocument/2006/relationships/image" Target="../media/image764.png"/><Relationship Id="rId37" Type="http://schemas.openxmlformats.org/officeDocument/2006/relationships/image" Target="../media/image765.png"/><Relationship Id="rId38" Type="http://schemas.openxmlformats.org/officeDocument/2006/relationships/image" Target="../media/image766.png"/><Relationship Id="rId39" Type="http://schemas.openxmlformats.org/officeDocument/2006/relationships/image" Target="../media/image767.png"/><Relationship Id="rId40" Type="http://schemas.openxmlformats.org/officeDocument/2006/relationships/image" Target="../media/image768.png"/><Relationship Id="rId41" Type="http://schemas.openxmlformats.org/officeDocument/2006/relationships/image" Target="../media/image769.png"/><Relationship Id="rId42" Type="http://schemas.openxmlformats.org/officeDocument/2006/relationships/image" Target="../media/image770.png"/><Relationship Id="rId43" Type="http://schemas.openxmlformats.org/officeDocument/2006/relationships/image" Target="../media/image771.png"/><Relationship Id="rId44" Type="http://schemas.openxmlformats.org/officeDocument/2006/relationships/image" Target="../media/image772.png"/><Relationship Id="rId45" Type="http://schemas.openxmlformats.org/officeDocument/2006/relationships/image" Target="../media/image773.png"/><Relationship Id="rId46" Type="http://schemas.openxmlformats.org/officeDocument/2006/relationships/image" Target="../media/image77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5.png"/><Relationship Id="rId3" Type="http://schemas.openxmlformats.org/officeDocument/2006/relationships/image" Target="../media/image776.png"/><Relationship Id="rId4" Type="http://schemas.openxmlformats.org/officeDocument/2006/relationships/image" Target="../media/image777.png"/><Relationship Id="rId5" Type="http://schemas.openxmlformats.org/officeDocument/2006/relationships/image" Target="../media/image778.png"/><Relationship Id="rId6" Type="http://schemas.openxmlformats.org/officeDocument/2006/relationships/image" Target="../media/image779.png"/><Relationship Id="rId7" Type="http://schemas.openxmlformats.org/officeDocument/2006/relationships/image" Target="../media/image780.png"/><Relationship Id="rId8" Type="http://schemas.openxmlformats.org/officeDocument/2006/relationships/image" Target="../media/image781.png"/><Relationship Id="rId9" Type="http://schemas.openxmlformats.org/officeDocument/2006/relationships/image" Target="../media/image782.png"/><Relationship Id="rId10" Type="http://schemas.openxmlformats.org/officeDocument/2006/relationships/image" Target="../media/image783.png"/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788.png"/><Relationship Id="rId16" Type="http://schemas.openxmlformats.org/officeDocument/2006/relationships/image" Target="../media/image789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Relationship Id="rId19" Type="http://schemas.openxmlformats.org/officeDocument/2006/relationships/image" Target="../media/image792.png"/><Relationship Id="rId20" Type="http://schemas.openxmlformats.org/officeDocument/2006/relationships/image" Target="../media/image793.png"/><Relationship Id="rId21" Type="http://schemas.openxmlformats.org/officeDocument/2006/relationships/image" Target="../media/image794.png"/><Relationship Id="rId22" Type="http://schemas.openxmlformats.org/officeDocument/2006/relationships/image" Target="../media/image795.png"/><Relationship Id="rId23" Type="http://schemas.openxmlformats.org/officeDocument/2006/relationships/image" Target="../media/image796.png"/><Relationship Id="rId24" Type="http://schemas.openxmlformats.org/officeDocument/2006/relationships/image" Target="../media/image797.png"/><Relationship Id="rId25" Type="http://schemas.openxmlformats.org/officeDocument/2006/relationships/image" Target="../media/image798.png"/><Relationship Id="rId26" Type="http://schemas.openxmlformats.org/officeDocument/2006/relationships/image" Target="../media/image799.png"/><Relationship Id="rId27" Type="http://schemas.openxmlformats.org/officeDocument/2006/relationships/image" Target="../media/image800.png"/><Relationship Id="rId28" Type="http://schemas.openxmlformats.org/officeDocument/2006/relationships/image" Target="../media/image801.png"/><Relationship Id="rId29" Type="http://schemas.openxmlformats.org/officeDocument/2006/relationships/image" Target="../media/image802.png"/><Relationship Id="rId30" Type="http://schemas.openxmlformats.org/officeDocument/2006/relationships/image" Target="../media/image803.png"/><Relationship Id="rId31" Type="http://schemas.openxmlformats.org/officeDocument/2006/relationships/image" Target="../media/image804.png"/><Relationship Id="rId32" Type="http://schemas.openxmlformats.org/officeDocument/2006/relationships/image" Target="../media/image805.png"/><Relationship Id="rId33" Type="http://schemas.openxmlformats.org/officeDocument/2006/relationships/image" Target="../media/image806.png"/><Relationship Id="rId34" Type="http://schemas.openxmlformats.org/officeDocument/2006/relationships/image" Target="../media/image807.png"/><Relationship Id="rId35" Type="http://schemas.openxmlformats.org/officeDocument/2006/relationships/image" Target="../media/image808.png"/><Relationship Id="rId36" Type="http://schemas.openxmlformats.org/officeDocument/2006/relationships/image" Target="../media/image809.png"/><Relationship Id="rId37" Type="http://schemas.openxmlformats.org/officeDocument/2006/relationships/image" Target="../media/image810.png"/><Relationship Id="rId38" Type="http://schemas.openxmlformats.org/officeDocument/2006/relationships/image" Target="../media/image811.png"/><Relationship Id="rId39" Type="http://schemas.openxmlformats.org/officeDocument/2006/relationships/image" Target="../media/image812.png"/><Relationship Id="rId40" Type="http://schemas.openxmlformats.org/officeDocument/2006/relationships/image" Target="../media/image813.png"/><Relationship Id="rId41" Type="http://schemas.openxmlformats.org/officeDocument/2006/relationships/image" Target="../media/image814.png"/><Relationship Id="rId42" Type="http://schemas.openxmlformats.org/officeDocument/2006/relationships/image" Target="../media/image815.png"/><Relationship Id="rId43" Type="http://schemas.openxmlformats.org/officeDocument/2006/relationships/image" Target="../media/image816.png"/><Relationship Id="rId44" Type="http://schemas.openxmlformats.org/officeDocument/2006/relationships/image" Target="../media/image817.png"/><Relationship Id="rId45" Type="http://schemas.openxmlformats.org/officeDocument/2006/relationships/image" Target="../media/image818.png"/><Relationship Id="rId46" Type="http://schemas.openxmlformats.org/officeDocument/2006/relationships/image" Target="../media/image819.png"/><Relationship Id="rId47" Type="http://schemas.openxmlformats.org/officeDocument/2006/relationships/image" Target="../media/image82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1.png"/><Relationship Id="rId3" Type="http://schemas.openxmlformats.org/officeDocument/2006/relationships/image" Target="../media/image822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825.png"/><Relationship Id="rId7" Type="http://schemas.openxmlformats.org/officeDocument/2006/relationships/image" Target="../media/image826.png"/><Relationship Id="rId8" Type="http://schemas.openxmlformats.org/officeDocument/2006/relationships/image" Target="../media/image827.png"/><Relationship Id="rId9" Type="http://schemas.openxmlformats.org/officeDocument/2006/relationships/image" Target="../media/image828.png"/><Relationship Id="rId10" Type="http://schemas.openxmlformats.org/officeDocument/2006/relationships/image" Target="../media/image829.png"/><Relationship Id="rId11" Type="http://schemas.openxmlformats.org/officeDocument/2006/relationships/image" Target="../media/image830.png"/><Relationship Id="rId12" Type="http://schemas.openxmlformats.org/officeDocument/2006/relationships/image" Target="../media/image831.png"/><Relationship Id="rId13" Type="http://schemas.openxmlformats.org/officeDocument/2006/relationships/image" Target="../media/image832.png"/><Relationship Id="rId14" Type="http://schemas.openxmlformats.org/officeDocument/2006/relationships/image" Target="../media/image833.png"/><Relationship Id="rId15" Type="http://schemas.openxmlformats.org/officeDocument/2006/relationships/image" Target="../media/image834.png"/><Relationship Id="rId16" Type="http://schemas.openxmlformats.org/officeDocument/2006/relationships/image" Target="../media/image835.png"/><Relationship Id="rId17" Type="http://schemas.openxmlformats.org/officeDocument/2006/relationships/image" Target="../media/image836.png"/><Relationship Id="rId18" Type="http://schemas.openxmlformats.org/officeDocument/2006/relationships/image" Target="../media/image837.png"/><Relationship Id="rId19" Type="http://schemas.openxmlformats.org/officeDocument/2006/relationships/image" Target="../media/image838.png"/><Relationship Id="rId20" Type="http://schemas.openxmlformats.org/officeDocument/2006/relationships/image" Target="../media/image839.png"/><Relationship Id="rId21" Type="http://schemas.openxmlformats.org/officeDocument/2006/relationships/image" Target="../media/image840.png"/><Relationship Id="rId22" Type="http://schemas.openxmlformats.org/officeDocument/2006/relationships/image" Target="../media/image841.png"/><Relationship Id="rId23" Type="http://schemas.openxmlformats.org/officeDocument/2006/relationships/image" Target="../media/image842.png"/><Relationship Id="rId24" Type="http://schemas.openxmlformats.org/officeDocument/2006/relationships/image" Target="../media/image843.png"/><Relationship Id="rId25" Type="http://schemas.openxmlformats.org/officeDocument/2006/relationships/image" Target="../media/image844.png"/><Relationship Id="rId26" Type="http://schemas.openxmlformats.org/officeDocument/2006/relationships/image" Target="../media/image8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0178" y="2549013"/>
            <a:ext cx="858670" cy="190905"/>
            <a:chOff x="2140178" y="2549013"/>
            <a:chExt cx="858670" cy="1909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89287"/>
              <a:chOff x="2140178" y="2549013"/>
              <a:chExt cx="858670" cy="8928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40178" y="2549013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0178" y="2650631"/>
              <a:ext cx="858670" cy="89287"/>
              <a:chOff x="2140178" y="2650631"/>
              <a:chExt cx="858670" cy="892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0178" y="2650631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299769" y="2458313"/>
            <a:ext cx="815915" cy="181400"/>
            <a:chOff x="15299769" y="2458313"/>
            <a:chExt cx="815915" cy="1814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84841"/>
              <a:chOff x="15299769" y="2458313"/>
              <a:chExt cx="815915" cy="848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99769" y="2458313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99769" y="2554871"/>
              <a:ext cx="815915" cy="84841"/>
              <a:chOff x="15299769" y="2554871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99769" y="2554871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732663" y="3262556"/>
            <a:ext cx="820388" cy="500782"/>
            <a:chOff x="8732663" y="3262556"/>
            <a:chExt cx="820388" cy="5007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2663" y="3262556"/>
              <a:ext cx="820388" cy="5007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55330" y="6242482"/>
            <a:ext cx="4834173" cy="3528946"/>
            <a:chOff x="12255330" y="6242482"/>
            <a:chExt cx="4834173" cy="352894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55330" y="6242482"/>
              <a:ext cx="4834173" cy="35289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92127" y="5206666"/>
            <a:ext cx="637177" cy="611021"/>
            <a:chOff x="4192127" y="5206666"/>
            <a:chExt cx="637177" cy="611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2127" y="5206666"/>
              <a:ext cx="637177" cy="61102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8812" y="4833727"/>
            <a:ext cx="7911777" cy="152377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768844" y="2490464"/>
            <a:ext cx="1572934" cy="1572934"/>
            <a:chOff x="12768844" y="2490464"/>
            <a:chExt cx="1572934" cy="157293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68844" y="2490464"/>
              <a:ext cx="1572934" cy="157293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78135" y="2909604"/>
            <a:ext cx="1198479" cy="83807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5661" y="3165147"/>
            <a:ext cx="13553951" cy="2285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839384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7563" y="2445935"/>
            <a:ext cx="15240182" cy="62880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97995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3839" y="3152849"/>
            <a:ext cx="15028225" cy="52844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97995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3839" y="3152849"/>
            <a:ext cx="10180294" cy="32740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97995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3839" y="2848087"/>
            <a:ext cx="11608856" cy="62850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97995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3839" y="2848087"/>
            <a:ext cx="10363528" cy="62850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97995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3839" y="2848087"/>
            <a:ext cx="13756156" cy="59036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00655" y="4207045"/>
            <a:ext cx="4906791" cy="43681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869457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3887" y="2387877"/>
            <a:ext cx="14155870" cy="64409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869457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89259" y="2387878"/>
            <a:ext cx="3578120" cy="63297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37445" y="4339730"/>
            <a:ext cx="4873249" cy="30460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869457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89259" y="2387878"/>
            <a:ext cx="8505616" cy="66771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17230" y="1620984"/>
            <a:ext cx="5795512" cy="74055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698413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3281" y="2387878"/>
            <a:ext cx="14468816" cy="5668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60845" y="4026849"/>
            <a:ext cx="6558007" cy="520215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863699" y="6378007"/>
            <a:ext cx="4962338" cy="1008005"/>
            <a:chOff x="3863699" y="6378007"/>
            <a:chExt cx="4962338" cy="10080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20000">
              <a:off x="3863699" y="6378007"/>
              <a:ext cx="4962338" cy="1008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31899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11602" y="2709641"/>
            <a:ext cx="6472916" cy="653568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46939" y="3045935"/>
            <a:ext cx="8620348" cy="3569007"/>
            <a:chOff x="8346939" y="3045935"/>
            <a:chExt cx="8620348" cy="35690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46939" y="3045935"/>
              <a:ext cx="8620348" cy="3569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260834"/>
            <a:ext cx="16141648" cy="7159030"/>
            <a:chOff x="1124399" y="2260834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208542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260834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921265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07132" y="3117881"/>
            <a:ext cx="14968692" cy="41202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05981"/>
            <a:ext cx="16141648" cy="7159030"/>
            <a:chOff x="1124399" y="2105981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63395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05981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921265" cy="7618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18814" y="2775458"/>
            <a:ext cx="6857429" cy="674726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49170" y="3248128"/>
            <a:ext cx="5655630" cy="49484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412049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376449"/>
            <a:ext cx="14428220" cy="62459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412049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376449"/>
            <a:ext cx="14249566" cy="574614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63898" y="4566383"/>
            <a:ext cx="3289975" cy="40547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412049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376449"/>
            <a:ext cx="14475448" cy="57461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65193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70517" y="2376449"/>
            <a:ext cx="14479875" cy="4508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65193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59964" y="2408992"/>
            <a:ext cx="7198906" cy="64821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651936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15315" y="3391277"/>
            <a:ext cx="12208761" cy="56440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512130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376449"/>
            <a:ext cx="14324603" cy="46246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512130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471173"/>
            <a:ext cx="14239272" cy="5706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31899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8910" y="3194488"/>
            <a:ext cx="7040283" cy="562261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90785" y="3220702"/>
            <a:ext cx="7419329" cy="37964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512130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471173"/>
            <a:ext cx="14394316" cy="68645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512130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39478" y="2151030"/>
            <a:ext cx="14344251" cy="69453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3516" y="1977468"/>
            <a:ext cx="441782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471173"/>
            <a:ext cx="7529721" cy="443265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69476" y="3332119"/>
            <a:ext cx="6709420" cy="4837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3516" y="1977468"/>
            <a:ext cx="441782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459" y="2471173"/>
            <a:ext cx="7606291" cy="61697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69430" y="3332115"/>
            <a:ext cx="6758942" cy="24761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3516" y="1977468"/>
            <a:ext cx="441782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8868" y="2076034"/>
            <a:ext cx="8055803" cy="501168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49425" y="2626229"/>
            <a:ext cx="6659643" cy="64125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7726" y="2113208"/>
            <a:ext cx="7291495" cy="7291495"/>
            <a:chOff x="557726" y="2113208"/>
            <a:chExt cx="7291495" cy="72914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726" y="2113208"/>
              <a:ext cx="7291495" cy="72914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01135" y="1977468"/>
            <a:ext cx="3383754" cy="7618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394671" y="5435146"/>
            <a:ext cx="1210062" cy="1006718"/>
            <a:chOff x="4394671" y="5435146"/>
            <a:chExt cx="1210062" cy="10067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4671" y="5435146"/>
              <a:ext cx="1210062" cy="10067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92876" y="5587616"/>
            <a:ext cx="1177536" cy="854247"/>
            <a:chOff x="2792876" y="5587616"/>
            <a:chExt cx="1177536" cy="85424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92876" y="5587616"/>
              <a:ext cx="1177536" cy="85424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82335" y="6695875"/>
            <a:ext cx="1508504" cy="1508504"/>
            <a:chOff x="8582335" y="6695875"/>
            <a:chExt cx="1508504" cy="15085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2335" y="6695875"/>
              <a:ext cx="1508504" cy="15085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555838" y="4815696"/>
            <a:ext cx="1415056" cy="1415056"/>
            <a:chOff x="8555838" y="4815696"/>
            <a:chExt cx="1415056" cy="141505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55838" y="4815696"/>
              <a:ext cx="1415056" cy="14150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988109" y="3611897"/>
            <a:ext cx="1421473" cy="1421473"/>
            <a:chOff x="10988109" y="3611897"/>
            <a:chExt cx="1421473" cy="142147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88109" y="3611897"/>
              <a:ext cx="1421473" cy="142147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41351" y="2585071"/>
            <a:ext cx="1701420" cy="1701420"/>
            <a:chOff x="8341351" y="2585071"/>
            <a:chExt cx="1701420" cy="17014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41351" y="2585071"/>
              <a:ext cx="1701420" cy="17014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049946" y="4156328"/>
            <a:ext cx="3857714" cy="2869766"/>
            <a:chOff x="13049946" y="4156328"/>
            <a:chExt cx="3857714" cy="286976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49946" y="4156328"/>
              <a:ext cx="3857714" cy="286976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850881" y="5352493"/>
            <a:ext cx="2199065" cy="2199065"/>
            <a:chOff x="10850881" y="5352493"/>
            <a:chExt cx="2199065" cy="21990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50881" y="5352493"/>
              <a:ext cx="2199065" cy="219906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38034" y="7884960"/>
            <a:ext cx="2893260" cy="76188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399920" y="5941674"/>
            <a:ext cx="2995543" cy="76188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04701" y="4058065"/>
            <a:ext cx="2904117" cy="76188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918497" y="6400068"/>
            <a:ext cx="2137288" cy="76188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329398" y="6384722"/>
            <a:ext cx="1736345" cy="76188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13752" y="4685028"/>
            <a:ext cx="2537459" cy="76188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97663" y="7099112"/>
            <a:ext cx="2574220" cy="76188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201392" y="4731072"/>
            <a:ext cx="2255183" cy="648373"/>
            <a:chOff x="6201392" y="4731072"/>
            <a:chExt cx="2255183" cy="64837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3260000">
              <a:off x="6201392" y="4731072"/>
              <a:ext cx="2255183" cy="64837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06596" y="3549098"/>
            <a:ext cx="1825253" cy="524767"/>
            <a:chOff x="10006596" y="3549098"/>
            <a:chExt cx="1825253" cy="52476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9660000">
              <a:off x="10006596" y="3549098"/>
              <a:ext cx="1825253" cy="52476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54477" y="6952790"/>
            <a:ext cx="1959999" cy="681983"/>
            <a:chOff x="6954477" y="6952790"/>
            <a:chExt cx="1959999" cy="681983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9840000">
              <a:off x="6954477" y="6952790"/>
              <a:ext cx="1959999" cy="68198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38840" y="7423829"/>
            <a:ext cx="2037351" cy="681983"/>
            <a:chOff x="6738840" y="7423829"/>
            <a:chExt cx="2037351" cy="68198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960000">
              <a:off x="6738840" y="7423829"/>
              <a:ext cx="2037351" cy="68198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452921" y="7601110"/>
            <a:ext cx="2198380" cy="681983"/>
            <a:chOff x="10452921" y="7601110"/>
            <a:chExt cx="2198380" cy="68198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200000">
              <a:off x="10452921" y="7601110"/>
              <a:ext cx="2198380" cy="68198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611809" y="5817120"/>
            <a:ext cx="1627227" cy="467833"/>
            <a:chOff x="9611809" y="5817120"/>
            <a:chExt cx="1627227" cy="46783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">
              <a:off x="9611809" y="5817120"/>
              <a:ext cx="1627227" cy="46783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742568" y="6038708"/>
            <a:ext cx="1627227" cy="467833"/>
            <a:chOff x="12742568" y="6038708"/>
            <a:chExt cx="1627227" cy="46783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800000">
              <a:off x="12742568" y="6038708"/>
              <a:ext cx="1627227" cy="46783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215819" y="5767042"/>
            <a:ext cx="2303111" cy="467833"/>
            <a:chOff x="6215819" y="5767042"/>
            <a:chExt cx="2303111" cy="46783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300000">
              <a:off x="6215819" y="5767042"/>
              <a:ext cx="2303111" cy="467833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317970" y="4087758"/>
            <a:ext cx="2572468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7313" y="2034610"/>
            <a:ext cx="15529353" cy="7237628"/>
            <a:chOff x="1537313" y="2034610"/>
            <a:chExt cx="15529353" cy="72376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227363" y="-1472856"/>
              <a:ext cx="31058707" cy="1447525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313" y="2034610"/>
              <a:ext cx="15529353" cy="72376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2665" y="819480"/>
            <a:ext cx="9304330" cy="9304330"/>
            <a:chOff x="312665" y="819480"/>
            <a:chExt cx="9304330" cy="93043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2665" y="819480"/>
              <a:ext cx="9304330" cy="93043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01135" y="1977468"/>
            <a:ext cx="4019168" cy="7618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56444" y="4879101"/>
            <a:ext cx="1210062" cy="1006718"/>
            <a:chOff x="5056444" y="4879101"/>
            <a:chExt cx="1210062" cy="10067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56444" y="4879101"/>
              <a:ext cx="1210062" cy="10067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30608" y="4983851"/>
            <a:ext cx="1177536" cy="854247"/>
            <a:chOff x="3330608" y="4983851"/>
            <a:chExt cx="1177536" cy="85424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30608" y="4983851"/>
              <a:ext cx="1177536" cy="85424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04234" y="6073456"/>
            <a:ext cx="1508504" cy="1508504"/>
            <a:chOff x="9604234" y="6073456"/>
            <a:chExt cx="1508504" cy="15085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04234" y="6073456"/>
              <a:ext cx="1508504" cy="15085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72643" y="6563071"/>
            <a:ext cx="1421473" cy="1421473"/>
            <a:chOff x="4872643" y="6563071"/>
            <a:chExt cx="1421473" cy="142147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72643" y="6563071"/>
              <a:ext cx="1421473" cy="142147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91912" y="2964138"/>
            <a:ext cx="1701420" cy="1701420"/>
            <a:chOff x="9391912" y="2964138"/>
            <a:chExt cx="1701420" cy="170142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91912" y="2964138"/>
              <a:ext cx="1701420" cy="17014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830224" y="5996281"/>
            <a:ext cx="3783260" cy="2814379"/>
            <a:chOff x="12830224" y="5996281"/>
            <a:chExt cx="3783260" cy="281437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30224" y="5996281"/>
              <a:ext cx="3783260" cy="281437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889950" y="2704748"/>
            <a:ext cx="3760802" cy="2561972"/>
            <a:chOff x="12889950" y="2704748"/>
            <a:chExt cx="3760802" cy="25619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89950" y="2704748"/>
              <a:ext cx="3760802" cy="256197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84483" y="3359309"/>
            <a:ext cx="1571734" cy="1571734"/>
            <a:chOff x="13984483" y="3359309"/>
            <a:chExt cx="1571734" cy="157173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84483" y="3359309"/>
              <a:ext cx="1571734" cy="157173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991775" y="2958317"/>
            <a:ext cx="3196965" cy="66030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510382" y="4414954"/>
            <a:ext cx="3234395" cy="76188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86365" y="4417754"/>
            <a:ext cx="2005799" cy="660301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505121" y="6158375"/>
            <a:ext cx="2197819" cy="66512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897265" y="4402407"/>
            <a:ext cx="1644614" cy="66030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65801" y="7471087"/>
            <a:ext cx="3190015" cy="76188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001299" y="5664868"/>
            <a:ext cx="3652573" cy="66030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7716138" y="3832141"/>
            <a:ext cx="1726314" cy="648373"/>
            <a:chOff x="7716138" y="3832141"/>
            <a:chExt cx="1726314" cy="64837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3380000">
              <a:off x="7716138" y="3832141"/>
              <a:ext cx="1726314" cy="64837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831857" y="6161485"/>
            <a:ext cx="1726314" cy="648373"/>
            <a:chOff x="7831857" y="6161485"/>
            <a:chExt cx="1726314" cy="64837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9600000">
              <a:off x="7831857" y="6161485"/>
              <a:ext cx="1726314" cy="64837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624210" y="5147458"/>
            <a:ext cx="1726314" cy="648373"/>
            <a:chOff x="11624210" y="5147458"/>
            <a:chExt cx="1726314" cy="648373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5220000">
              <a:off x="11624210" y="5147458"/>
              <a:ext cx="1726314" cy="64837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185360" y="1205868"/>
            <a:ext cx="4413104" cy="1657483"/>
            <a:chOff x="7185360" y="1205868"/>
            <a:chExt cx="4413104" cy="165748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2180000">
              <a:off x="7185360" y="1205868"/>
              <a:ext cx="4413104" cy="1657483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360232" y="8018494"/>
            <a:ext cx="5674030" cy="45713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086984" y="4987955"/>
            <a:ext cx="5028104" cy="45713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304231" y="6146578"/>
            <a:ext cx="2105098" cy="648373"/>
            <a:chOff x="7304231" y="6146578"/>
            <a:chExt cx="2105098" cy="648373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2880000">
              <a:off x="7304231" y="6146578"/>
              <a:ext cx="2105098" cy="648373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674396" y="5299147"/>
            <a:ext cx="785520" cy="457131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671580" y="1992706"/>
            <a:ext cx="12125691" cy="812932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069070" y="3221728"/>
            <a:ext cx="2572468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99769" y="3022883"/>
            <a:ext cx="815915" cy="181400"/>
            <a:chOff x="15299769" y="3022883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99769" y="3022883"/>
              <a:ext cx="815915" cy="84841"/>
              <a:chOff x="15299769" y="3022883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99769" y="3022883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99769" y="3119442"/>
              <a:ext cx="815915" cy="84841"/>
              <a:chOff x="15299769" y="3119442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9769" y="311944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115684" y="5499534"/>
            <a:ext cx="473839" cy="2841733"/>
            <a:chOff x="16115684" y="5499534"/>
            <a:chExt cx="473839" cy="28417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115684" y="8107563"/>
              <a:ext cx="233695" cy="233704"/>
              <a:chOff x="16115684" y="810756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15684" y="8107563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5827" y="5499534"/>
              <a:ext cx="233695" cy="233704"/>
              <a:chOff x="16355827" y="5499534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49953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140178" y="2653775"/>
            <a:ext cx="858670" cy="190905"/>
            <a:chOff x="2140178" y="2653775"/>
            <a:chExt cx="858670" cy="19090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40178" y="2653775"/>
              <a:ext cx="858670" cy="89287"/>
              <a:chOff x="2140178" y="2653775"/>
              <a:chExt cx="858670" cy="892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40178" y="2653775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140178" y="2755393"/>
              <a:ext cx="858670" cy="89287"/>
              <a:chOff x="2140178" y="2755393"/>
              <a:chExt cx="858670" cy="892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40178" y="2755393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7437" y="4230169"/>
            <a:ext cx="2032842" cy="1579541"/>
            <a:chOff x="1517437" y="4230169"/>
            <a:chExt cx="2032842" cy="1579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17437" y="5576006"/>
              <a:ext cx="233695" cy="233704"/>
              <a:chOff x="1517437" y="5576006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7437" y="557600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16584" y="4230169"/>
              <a:ext cx="233695" cy="233704"/>
              <a:chOff x="3316584" y="4230169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16584" y="4230169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112759" y="8150362"/>
            <a:ext cx="858670" cy="190905"/>
            <a:chOff x="2112759" y="8150362"/>
            <a:chExt cx="858670" cy="19090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12759" y="8150362"/>
              <a:ext cx="858670" cy="89287"/>
              <a:chOff x="2112759" y="8150362"/>
              <a:chExt cx="858670" cy="892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12759" y="8150362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112759" y="8251980"/>
              <a:ext cx="858670" cy="89287"/>
              <a:chOff x="2112759" y="8251980"/>
              <a:chExt cx="858670" cy="892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12759" y="8251980"/>
                <a:ext cx="858670" cy="89287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0713" y="1934928"/>
            <a:ext cx="11654937" cy="402175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09524" y="7623005"/>
            <a:ext cx="13066667" cy="1185003"/>
            <a:chOff x="2609524" y="7623005"/>
            <a:chExt cx="13066667" cy="11850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923810" y="7076080"/>
              <a:ext cx="26133333" cy="237000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9524" y="7623005"/>
              <a:ext cx="13066667" cy="11850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56991" y="7929560"/>
            <a:ext cx="596374" cy="571893"/>
            <a:chOff x="3756991" y="7929560"/>
            <a:chExt cx="596374" cy="571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6991" y="7929560"/>
              <a:ext cx="596374" cy="5718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53464" y="7749816"/>
            <a:ext cx="10064295" cy="109311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5483" y="4362449"/>
            <a:ext cx="7917715" cy="402175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906724" y="2386653"/>
            <a:ext cx="761446" cy="464802"/>
            <a:chOff x="6906724" y="2386653"/>
            <a:chExt cx="761446" cy="4648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06724" y="2386653"/>
              <a:ext cx="761446" cy="4648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318992" cy="761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792182" y="2104667"/>
            <a:ext cx="9544259" cy="7147494"/>
            <a:chOff x="7792182" y="2104667"/>
            <a:chExt cx="9544259" cy="714749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92182" y="2104667"/>
              <a:ext cx="9544259" cy="714749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89054" y="3000882"/>
            <a:ext cx="6709294" cy="6079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360984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5235" y="3191357"/>
            <a:ext cx="15186467" cy="5166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839384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7563" y="2969744"/>
            <a:ext cx="15089303" cy="5786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839384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7563" y="2445935"/>
            <a:ext cx="8963689" cy="678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839384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7563" y="2445935"/>
            <a:ext cx="11200790" cy="67899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804" y="5085320"/>
            <a:ext cx="815915" cy="181400"/>
            <a:chOff x="1496804" y="5085320"/>
            <a:chExt cx="815915" cy="181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085320"/>
              <a:ext cx="815915" cy="84841"/>
              <a:chOff x="1496804" y="5085320"/>
              <a:chExt cx="815915" cy="8484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6804" y="5085320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6804" y="5181879"/>
              <a:ext cx="815915" cy="84841"/>
              <a:chOff x="1496804" y="5181879"/>
              <a:chExt cx="815915" cy="848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804" y="5181879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00590" y="3045935"/>
            <a:ext cx="233695" cy="233704"/>
            <a:chOff x="1400590" y="3045935"/>
            <a:chExt cx="233695" cy="233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590" y="3045935"/>
              <a:ext cx="233695" cy="2337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752" y="1831374"/>
            <a:ext cx="815915" cy="181400"/>
            <a:chOff x="16250752" y="1831374"/>
            <a:chExt cx="815915" cy="181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50752" y="1831374"/>
              <a:ext cx="815915" cy="84841"/>
              <a:chOff x="16250752" y="1831374"/>
              <a:chExt cx="815915" cy="848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50752" y="1831374"/>
                <a:ext cx="815915" cy="84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50752" y="1927932"/>
              <a:ext cx="815915" cy="84841"/>
              <a:chOff x="16250752" y="1927932"/>
              <a:chExt cx="815915" cy="848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250752" y="1927932"/>
                <a:ext cx="815915" cy="848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658709" y="6648306"/>
            <a:ext cx="233695" cy="233704"/>
            <a:chOff x="16658709" y="6648306"/>
            <a:chExt cx="233695" cy="233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8709" y="6648306"/>
              <a:ext cx="233695" cy="233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399" y="2113208"/>
            <a:ext cx="16141648" cy="7159030"/>
            <a:chOff x="1124399" y="2113208"/>
            <a:chExt cx="16141648" cy="7159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946425" y="-1356168"/>
              <a:ext cx="32283296" cy="1431805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399" y="2113208"/>
              <a:ext cx="16141648" cy="715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0477" y="688267"/>
            <a:ext cx="3299044" cy="4571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1831374"/>
            <a:ext cx="4945352" cy="943196"/>
            <a:chOff x="1953099" y="1831374"/>
            <a:chExt cx="4945352" cy="943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19577" y="1396053"/>
              <a:ext cx="9890705" cy="18863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1831374"/>
              <a:ext cx="4945352" cy="9431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7325" y="1977468"/>
            <a:ext cx="2839384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7563" y="2445935"/>
            <a:ext cx="15240182" cy="6288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2022-01-17T12:07:04Z</dcterms:created>
  <dcterms:modified xsi:type="dcterms:W3CDTF">2022-01-17T12:07:04Z</dcterms:modified>
</cp:coreProperties>
</file>